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0E70-E0D6-42E9-BAEB-EF658AB56A9C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91391-7EED-4153-A7FA-A49CD144C1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flickr.com/photos/raptor_031/528488645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Cross" TargetMode="External"/><Relationship Id="rId3" Type="http://schemas.openxmlformats.org/officeDocument/2006/relationships/hyperlink" Target="http://podcasts.history.org/071309/SmallpoxandtheCovenant.cfm-Windows" TargetMode="External"/><Relationship Id="rId7" Type="http://schemas.openxmlformats.org/officeDocument/2006/relationships/hyperlink" Target="http://lcweb2.loc.gov/service/pnp/hec/13200/13251v.jpg" TargetMode="External"/><Relationship Id="rId2" Type="http://schemas.openxmlformats.org/officeDocument/2006/relationships/hyperlink" Target="http://www.loc.gov.exhibitsreligion/rel0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pecial.equisearch.com/blog/horsehealth/uploaded_images/quarantine-sign-(big)-736305.jpg" TargetMode="External"/><Relationship Id="rId5" Type="http://schemas.openxmlformats.org/officeDocument/2006/relationships/hyperlink" Target="http://www.flickr.com/" TargetMode="External"/><Relationship Id="rId4" Type="http://schemas.openxmlformats.org/officeDocument/2006/relationships/hyperlink" Target="http://www.sonofthesouth.net/revolutionary-war/revolutionary-war-soldiers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00px-Christian_cross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609600"/>
            <a:ext cx="3469822" cy="4857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2686051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Religion in the Colonies in the 18</a:t>
            </a:r>
            <a:r>
              <a:rPr lang="en-US" b="1" baseline="30000" dirty="0" smtClean="0">
                <a:solidFill>
                  <a:srgbClr val="FF0000"/>
                </a:solidFill>
              </a:rPr>
              <a:t>th</a:t>
            </a:r>
            <a:r>
              <a:rPr lang="en-US" b="1" dirty="0" smtClean="0">
                <a:solidFill>
                  <a:srgbClr val="FF0000"/>
                </a:solidFill>
              </a:rPr>
              <a:t> Century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By Mac</a:t>
            </a:r>
            <a:endParaRPr lang="en-US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0580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Religion was supreme in the Colonies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Religion affected laws, customs, and behaviors.</a:t>
            </a:r>
          </a:p>
          <a:p>
            <a:r>
              <a:rPr lang="en-US" dirty="0" smtClean="0"/>
              <a:t>The Church served as a town hall where laws were voted on, criminals tried and punished, and ads were posted. </a:t>
            </a:r>
          </a:p>
          <a:p>
            <a:r>
              <a:rPr lang="en-US" dirty="0" smtClean="0"/>
              <a:t>Church attendance was mandatory and no one could leave until the minister and his wife left.</a:t>
            </a:r>
            <a:endParaRPr lang="en-US" dirty="0"/>
          </a:p>
        </p:txBody>
      </p:sp>
      <p:pic>
        <p:nvPicPr>
          <p:cNvPr id="7" name="Picture 6" descr="country chur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3001818" cy="19812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5111750" cy="585311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Church sermons were two to five hours long and people who attended had to pay a required donation.</a:t>
            </a:r>
          </a:p>
          <a:p>
            <a:r>
              <a:rPr lang="en-US" dirty="0" smtClean="0"/>
              <a:t>Children were taught to read so they could read the Bible.</a:t>
            </a:r>
          </a:p>
          <a:p>
            <a:r>
              <a:rPr lang="en-US" dirty="0" smtClean="0"/>
              <a:t>Children also had to read books that emphasized God’s power and wrath. For example, </a:t>
            </a:r>
            <a:r>
              <a:rPr lang="en-US" u="sng" dirty="0" smtClean="0"/>
              <a:t>The Afflicted Parents </a:t>
            </a:r>
            <a:r>
              <a:rPr lang="en-US" dirty="0" smtClean="0"/>
              <a:t>and </a:t>
            </a:r>
            <a:r>
              <a:rPr lang="en-US" u="sng" dirty="0" smtClean="0"/>
              <a:t>The Undutiful Child Punished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Picture 7" descr="bib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1143000"/>
            <a:ext cx="2820293" cy="3810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1"/>
            <a:ext cx="82296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People in the Colonies were always on the lookout for religious omens and messages from God.</a:t>
            </a:r>
          </a:p>
          <a:p>
            <a:r>
              <a:rPr lang="en-US" dirty="0" smtClean="0"/>
              <a:t>One example is the Boston smallpox epidemic of 1721.</a:t>
            </a:r>
          </a:p>
          <a:p>
            <a:r>
              <a:rPr lang="en-US" dirty="0" smtClean="0"/>
              <a:t>Boston was a Puritan town, and the Puritan population, even their doctors, saw disease as God’s punishment. </a:t>
            </a:r>
          </a:p>
          <a:p>
            <a:r>
              <a:rPr lang="en-US" dirty="0" smtClean="0"/>
              <a:t>Nobody wanted to go against God’s will so smallpox was soon an epidemic.</a:t>
            </a:r>
            <a:endParaRPr lang="en-US" dirty="0"/>
          </a:p>
        </p:txBody>
      </p:sp>
      <p:pic>
        <p:nvPicPr>
          <p:cNvPr id="5" name="Picture 4" descr="quarantine-sign-(big)-7363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4733453"/>
            <a:ext cx="1981200" cy="212454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6324600" cy="5897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minister and scientist named Cotton Mather read about inoculation (vaccines) and wrote letters to all the doctors in Boston to try it.</a:t>
            </a:r>
          </a:p>
          <a:p>
            <a:r>
              <a:rPr lang="en-US" dirty="0" smtClean="0"/>
              <a:t>All the doctors refused except for one brave doctor named Dr. Boylston. </a:t>
            </a:r>
          </a:p>
          <a:p>
            <a:r>
              <a:rPr lang="en-US" dirty="0" smtClean="0"/>
              <a:t>Everyone Dr. Boylston inoculated survived.</a:t>
            </a:r>
          </a:p>
          <a:p>
            <a:r>
              <a:rPr lang="en-US" dirty="0" smtClean="0"/>
              <a:t>Unfortunately, this did not change the religious beliefs of the Puritans about omens and science. Cotton Mather and Dr. Boylston were very unusual men for their time.</a:t>
            </a:r>
          </a:p>
        </p:txBody>
      </p:sp>
      <p:pic>
        <p:nvPicPr>
          <p:cNvPr id="4" name="Picture 3" descr="inoculation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9061" y="838200"/>
            <a:ext cx="2441749" cy="2057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304800"/>
            <a:ext cx="5257800" cy="6248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Religion also played a major role in the American Revolution.</a:t>
            </a:r>
          </a:p>
          <a:p>
            <a:r>
              <a:rPr lang="en-US" dirty="0" smtClean="0"/>
              <a:t>The Colonists believed that God was on their side in the Revolution and this united them.</a:t>
            </a:r>
          </a:p>
          <a:p>
            <a:r>
              <a:rPr lang="en-US" dirty="0" smtClean="0"/>
              <a:t>Some in the Church of England thought that God was on the Colonists’ side while others thought that God was on the British side.</a:t>
            </a:r>
          </a:p>
          <a:p>
            <a:r>
              <a:rPr lang="en-US" dirty="0" smtClean="0"/>
              <a:t>The Quakers did not fight in the Revolution because of their religion.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8956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v</a:t>
            </a:r>
            <a:r>
              <a:rPr lang="en-US" sz="2800" dirty="0" smtClean="0">
                <a:solidFill>
                  <a:srgbClr val="FF0000"/>
                </a:solidFill>
              </a:rPr>
              <a:t>s.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073" name="Rectangle 1">
            <a:hlinkClick r:id="rId2" tooltip="A sunny day in Baguio.. by raptor_031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 descr="cathedr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3581400"/>
            <a:ext cx="1824037" cy="2432049"/>
          </a:xfrm>
          <a:prstGeom prst="rect">
            <a:avLst/>
          </a:prstGeom>
        </p:spPr>
      </p:pic>
      <p:pic>
        <p:nvPicPr>
          <p:cNvPr id="9" name="Picture 8" descr="country churc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914400"/>
            <a:ext cx="2309091" cy="15240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1"/>
            <a:ext cx="8229600" cy="1600200"/>
          </a:xfrm>
        </p:spPr>
        <p:txBody>
          <a:bodyPr/>
          <a:lstStyle/>
          <a:p>
            <a:r>
              <a:rPr lang="en-US" dirty="0" smtClean="0"/>
              <a:t>The Christians fought because they viewed it as their duty as Christians to resist tyranny.</a:t>
            </a:r>
          </a:p>
          <a:p>
            <a:endParaRPr lang="en-US" dirty="0"/>
          </a:p>
        </p:txBody>
      </p:sp>
      <p:pic>
        <p:nvPicPr>
          <p:cNvPr id="4" name="Picture 3" descr="revolutionary-war-soldi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676400"/>
            <a:ext cx="3668644" cy="4191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1600" dirty="0" smtClean="0">
                <a:hlinkClick r:id="rId2"/>
              </a:rPr>
              <a:t>http://www.loc.gov.exhibitsreligion/rel03.html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Day , Nancy.  Your Travel Guide to Colonial America. Minneapolis: Runestone Press, 2001. Print.</a:t>
            </a:r>
          </a:p>
          <a:p>
            <a:r>
              <a:rPr lang="en-US" sz="1600" dirty="0" smtClean="0">
                <a:hlinkClick r:id="rId3"/>
              </a:rPr>
              <a:t>http://podcasts.history.org/071309/SmallpoxandtheCovenant.cfm-Windows</a:t>
            </a:r>
            <a:r>
              <a:rPr lang="en-US" sz="1600" dirty="0" smtClean="0"/>
              <a:t>Internet </a:t>
            </a:r>
          </a:p>
          <a:p>
            <a:r>
              <a:rPr lang="en-US" sz="1600" dirty="0" smtClean="0">
                <a:hlinkClick r:id="rId4"/>
              </a:rPr>
              <a:t>www.sonofthesouth.net/revolutionary-war/revolutionary-war-soldiers.htm</a:t>
            </a:r>
            <a:endParaRPr lang="en-US" sz="1600" dirty="0" smtClean="0"/>
          </a:p>
          <a:p>
            <a:r>
              <a:rPr lang="en-US" sz="1600" dirty="0" smtClean="0">
                <a:hlinkClick r:id="rId5"/>
              </a:rPr>
              <a:t>http://www.flickr.com</a:t>
            </a:r>
            <a:endParaRPr lang="en-US" sz="1600" dirty="0" smtClean="0"/>
          </a:p>
          <a:p>
            <a:r>
              <a:rPr lang="en-US" sz="1600" dirty="0" smtClean="0">
                <a:hlinkClick r:id="rId6"/>
              </a:rPr>
              <a:t>http://special.equisearch.com/blog/horsehealth/uploaded_images/quarantine-sign-%28big%29-736305.jpg</a:t>
            </a:r>
            <a:endParaRPr lang="en-US" sz="1600" dirty="0" smtClean="0"/>
          </a:p>
          <a:p>
            <a:r>
              <a:rPr lang="en-US" sz="1600" dirty="0" smtClean="0">
                <a:hlinkClick r:id="rId7"/>
              </a:rPr>
              <a:t>http://lcweb2.loc.gov/service/pnp/hec/13200/13251v.jpg</a:t>
            </a:r>
            <a:endParaRPr lang="en-US" sz="1600" dirty="0" smtClean="0"/>
          </a:p>
          <a:p>
            <a:r>
              <a:rPr lang="en-US" sz="1600" dirty="0" smtClean="0">
                <a:hlinkClick r:id="rId8"/>
              </a:rPr>
              <a:t>http://en.wikipedia.org/wiki/Cross</a:t>
            </a:r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389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Religion in the Colonies in the 18th Century </vt:lpstr>
      <vt:lpstr>Religion was supreme in the Colonies </vt:lpstr>
      <vt:lpstr>Slide 3</vt:lpstr>
      <vt:lpstr>Slide 4</vt:lpstr>
      <vt:lpstr>Slide 5</vt:lpstr>
      <vt:lpstr>Slide 6</vt:lpstr>
      <vt:lpstr>Slide 7</vt:lpstr>
      <vt:lpstr>Credits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Religion in the Colonies in the 18th Century</dc:title>
  <dc:creator>Scott Thompson</dc:creator>
  <cp:lastModifiedBy>WA</cp:lastModifiedBy>
  <cp:revision>20</cp:revision>
  <dcterms:created xsi:type="dcterms:W3CDTF">2011-04-10T14:10:23Z</dcterms:created>
  <dcterms:modified xsi:type="dcterms:W3CDTF">2011-04-11T17:55:33Z</dcterms:modified>
</cp:coreProperties>
</file>